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4" r:id="rId4"/>
    <p:sldId id="263" r:id="rId5"/>
    <p:sldId id="262" r:id="rId6"/>
    <p:sldId id="261" r:id="rId7"/>
    <p:sldId id="260" r:id="rId8"/>
    <p:sldId id="259" r:id="rId9"/>
    <p:sldId id="258" r:id="rId10"/>
    <p:sldId id="257" r:id="rId11"/>
    <p:sldId id="270" r:id="rId12"/>
    <p:sldId id="269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F499-7786-4565-A4AC-54074D029850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D727-2D69-4C74-9355-9E881AD79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40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F499-7786-4565-A4AC-54074D029850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D727-2D69-4C74-9355-9E881AD79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22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F499-7786-4565-A4AC-54074D029850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D727-2D69-4C74-9355-9E881AD79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777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F499-7786-4565-A4AC-54074D029850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D727-2D69-4C74-9355-9E881AD79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01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F499-7786-4565-A4AC-54074D029850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D727-2D69-4C74-9355-9E881AD79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92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F499-7786-4565-A4AC-54074D029850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D727-2D69-4C74-9355-9E881AD79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25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F499-7786-4565-A4AC-54074D029850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D727-2D69-4C74-9355-9E881AD79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94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F499-7786-4565-A4AC-54074D029850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D727-2D69-4C74-9355-9E881AD79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77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F499-7786-4565-A4AC-54074D029850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D727-2D69-4C74-9355-9E881AD79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71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F499-7786-4565-A4AC-54074D029850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D727-2D69-4C74-9355-9E881AD79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56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F499-7786-4565-A4AC-54074D029850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D727-2D69-4C74-9355-9E881AD79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06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3F499-7786-4565-A4AC-54074D029850}" type="datetimeFigureOut">
              <a:rPr lang="en-GB" smtClean="0"/>
              <a:t>10/12/2015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AD727-2D69-4C74-9355-9E881AD79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3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6551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8715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91856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39588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50506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8974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80199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707906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42291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92774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16802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497492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9437045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Prikaz na zaslonu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Nastavnik</dc:creator>
  <cp:lastModifiedBy>Nastavnik</cp:lastModifiedBy>
  <cp:revision>1</cp:revision>
  <dcterms:created xsi:type="dcterms:W3CDTF">2015-12-10T12:47:41Z</dcterms:created>
  <dcterms:modified xsi:type="dcterms:W3CDTF">2015-12-10T12:49:30Z</dcterms:modified>
</cp:coreProperties>
</file>