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57" r:id="rId13"/>
    <p:sldId id="274" r:id="rId14"/>
    <p:sldId id="273" r:id="rId15"/>
    <p:sldId id="272" r:id="rId16"/>
    <p:sldId id="271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5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4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6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16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2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0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11AB-3670-4A7E-8518-8A0058917234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9D90-3CEB-47CC-B5AD-924B0BB5E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78072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11" y="1600200"/>
            <a:ext cx="2546577" cy="4525963"/>
          </a:xfrm>
        </p:spPr>
      </p:pic>
    </p:spTree>
    <p:extLst>
      <p:ext uri="{BB962C8B-B14F-4D97-AF65-F5344CB8AC3E}">
        <p14:creationId xmlns:p14="http://schemas.microsoft.com/office/powerpoint/2010/main" val="84051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371056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346142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422163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401942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83311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62615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73111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49003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15982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99527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11" y="1600200"/>
            <a:ext cx="2715577" cy="4525963"/>
          </a:xfrm>
        </p:spPr>
      </p:pic>
    </p:spTree>
    <p:extLst>
      <p:ext uri="{BB962C8B-B14F-4D97-AF65-F5344CB8AC3E}">
        <p14:creationId xmlns:p14="http://schemas.microsoft.com/office/powerpoint/2010/main" val="183720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363742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395099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344410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60987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11" y="1600200"/>
            <a:ext cx="2546577" cy="4525963"/>
          </a:xfrm>
        </p:spPr>
      </p:pic>
    </p:spTree>
    <p:extLst>
      <p:ext uri="{BB962C8B-B14F-4D97-AF65-F5344CB8AC3E}">
        <p14:creationId xmlns:p14="http://schemas.microsoft.com/office/powerpoint/2010/main" val="1027029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Prikaz na zaslonu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Nastavnik</dc:creator>
  <cp:lastModifiedBy>Nastavnik</cp:lastModifiedBy>
  <cp:revision>1</cp:revision>
  <dcterms:created xsi:type="dcterms:W3CDTF">2015-12-10T12:08:41Z</dcterms:created>
  <dcterms:modified xsi:type="dcterms:W3CDTF">2015-12-10T12:15:28Z</dcterms:modified>
</cp:coreProperties>
</file>