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65" r:id="rId4"/>
    <p:sldId id="262" r:id="rId5"/>
    <p:sldId id="261" r:id="rId6"/>
    <p:sldId id="260" r:id="rId7"/>
    <p:sldId id="259" r:id="rId8"/>
    <p:sldId id="258" r:id="rId9"/>
    <p:sldId id="257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1261-6D03-4F4B-A78F-35B7E5E966C7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60B9-4022-45F5-8B5D-5EAE65B9B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790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1261-6D03-4F4B-A78F-35B7E5E966C7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60B9-4022-45F5-8B5D-5EAE65B9B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01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1261-6D03-4F4B-A78F-35B7E5E966C7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60B9-4022-45F5-8B5D-5EAE65B9B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1261-6D03-4F4B-A78F-35B7E5E966C7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60B9-4022-45F5-8B5D-5EAE65B9B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09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1261-6D03-4F4B-A78F-35B7E5E966C7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60B9-4022-45F5-8B5D-5EAE65B9B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7109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1261-6D03-4F4B-A78F-35B7E5E966C7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60B9-4022-45F5-8B5D-5EAE65B9B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04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1261-6D03-4F4B-A78F-35B7E5E966C7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60B9-4022-45F5-8B5D-5EAE65B9B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701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1261-6D03-4F4B-A78F-35B7E5E966C7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60B9-4022-45F5-8B5D-5EAE65B9B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216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1261-6D03-4F4B-A78F-35B7E5E966C7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60B9-4022-45F5-8B5D-5EAE65B9B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352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1261-6D03-4F4B-A78F-35B7E5E966C7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60B9-4022-45F5-8B5D-5EAE65B9B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2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1261-6D03-4F4B-A78F-35B7E5E966C7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C60B9-4022-45F5-8B5D-5EAE65B9B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242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GB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GB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11261-6D03-4F4B-A78F-35B7E5E966C7}" type="datetimeFigureOut">
              <a:rPr lang="en-GB" smtClean="0"/>
              <a:t>07/12/2015</a:t>
            </a:fld>
            <a:endParaRPr lang="en-GB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C60B9-4022-45F5-8B5D-5EAE65B9B5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25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970686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25142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2279303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071254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850554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63970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4247150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909350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131435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3964789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Rezervirano mjesto sadržaja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6742711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Prikaz na zaslonu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2" baseType="lpstr">
      <vt:lpstr>Tema sustava Office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Nastavnik</dc:creator>
  <cp:lastModifiedBy>Nastavnik</cp:lastModifiedBy>
  <cp:revision>1</cp:revision>
  <dcterms:created xsi:type="dcterms:W3CDTF">2015-12-07T13:34:46Z</dcterms:created>
  <dcterms:modified xsi:type="dcterms:W3CDTF">2015-12-07T13:36:26Z</dcterms:modified>
</cp:coreProperties>
</file>