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6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57" r:id="rId21"/>
    <p:sldId id="282" r:id="rId22"/>
    <p:sldId id="281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4D27810-A79F-408D-8EEA-92C00B9A1D3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892C87-940D-4480-A763-3383EADF8D0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2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3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3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0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8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9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8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6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7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5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2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0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3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5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4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</TotalTime>
  <Words>0</Words>
  <Application>Microsoft Office PowerPoint</Application>
  <PresentationFormat>Prikaz na zaslonu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Elementarno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2015-12-04T11:54:23Z</dcterms:created>
  <dcterms:modified xsi:type="dcterms:W3CDTF">2015-12-04T12:00:13Z</dcterms:modified>
</cp:coreProperties>
</file>