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0" r:id="rId4"/>
    <p:sldId id="259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ADCAF-561F-4D8B-9F45-4D40231B816A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9530-B7AE-403C-9F66-E5EA79B56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086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ADCAF-561F-4D8B-9F45-4D40231B816A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9530-B7AE-403C-9F66-E5EA79B56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07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ADCAF-561F-4D8B-9F45-4D40231B816A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9530-B7AE-403C-9F66-E5EA79B56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89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ADCAF-561F-4D8B-9F45-4D40231B816A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9530-B7AE-403C-9F66-E5EA79B56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86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ADCAF-561F-4D8B-9F45-4D40231B816A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9530-B7AE-403C-9F66-E5EA79B56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867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ADCAF-561F-4D8B-9F45-4D40231B816A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9530-B7AE-403C-9F66-E5EA79B56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064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ADCAF-561F-4D8B-9F45-4D40231B816A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9530-B7AE-403C-9F66-E5EA79B56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741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ADCAF-561F-4D8B-9F45-4D40231B816A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9530-B7AE-403C-9F66-E5EA79B56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01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ADCAF-561F-4D8B-9F45-4D40231B816A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9530-B7AE-403C-9F66-E5EA79B56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733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ADCAF-561F-4D8B-9F45-4D40231B816A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9530-B7AE-403C-9F66-E5EA79B56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402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ADCAF-561F-4D8B-9F45-4D40231B816A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9530-B7AE-403C-9F66-E5EA79B56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52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ADCAF-561F-4D8B-9F45-4D40231B816A}" type="datetimeFigureOut">
              <a:rPr lang="en-GB" smtClean="0"/>
              <a:t>04/12/2015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29530-B7AE-403C-9F66-E5EA79B56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53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058249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10636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934464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97244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1765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Prikaz na zaslonu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6" baseType="lpstr"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Nastavnik</dc:creator>
  <cp:lastModifiedBy>Nastavnik</cp:lastModifiedBy>
  <cp:revision>1</cp:revision>
  <dcterms:created xsi:type="dcterms:W3CDTF">2015-12-04T11:45:29Z</dcterms:created>
  <dcterms:modified xsi:type="dcterms:W3CDTF">2015-12-04T11:46:19Z</dcterms:modified>
</cp:coreProperties>
</file>