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5" r:id="rId3"/>
    <p:sldId id="264" r:id="rId4"/>
    <p:sldId id="263" r:id="rId5"/>
    <p:sldId id="262" r:id="rId6"/>
    <p:sldId id="261" r:id="rId7"/>
    <p:sldId id="260" r:id="rId8"/>
    <p:sldId id="259" r:id="rId9"/>
    <p:sldId id="258" r:id="rId10"/>
    <p:sldId id="257" r:id="rId11"/>
    <p:sldId id="276" r:id="rId12"/>
    <p:sldId id="275" r:id="rId13"/>
    <p:sldId id="274" r:id="rId14"/>
    <p:sldId id="273" r:id="rId15"/>
    <p:sldId id="267" r:id="rId16"/>
    <p:sldId id="271" r:id="rId17"/>
    <p:sldId id="270" r:id="rId18"/>
    <p:sldId id="266" r:id="rId19"/>
    <p:sldId id="268" r:id="rId20"/>
    <p:sldId id="269" r:id="rId21"/>
    <p:sldId id="285" r:id="rId22"/>
    <p:sldId id="284" r:id="rId23"/>
    <p:sldId id="281" r:id="rId24"/>
    <p:sldId id="283" r:id="rId25"/>
    <p:sldId id="282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GB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27C5-E445-41A4-9954-759878EA0EF2}" type="datetimeFigureOut">
              <a:rPr lang="en-GB" smtClean="0"/>
              <a:t>19/11/2015</a:t>
            </a:fld>
            <a:endParaRPr lang="en-GB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00F5D-8162-4D54-BCA9-69C5772D1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981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GB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27C5-E445-41A4-9954-759878EA0EF2}" type="datetimeFigureOut">
              <a:rPr lang="en-GB" smtClean="0"/>
              <a:t>19/11/2015</a:t>
            </a:fld>
            <a:endParaRPr lang="en-GB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00F5D-8162-4D54-BCA9-69C5772D1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72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GB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27C5-E445-41A4-9954-759878EA0EF2}" type="datetimeFigureOut">
              <a:rPr lang="en-GB" smtClean="0"/>
              <a:t>19/11/2015</a:t>
            </a:fld>
            <a:endParaRPr lang="en-GB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00F5D-8162-4D54-BCA9-69C5772D1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61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27C5-E445-41A4-9954-759878EA0EF2}" type="datetimeFigureOut">
              <a:rPr lang="en-GB" smtClean="0"/>
              <a:t>19/11/2015</a:t>
            </a:fld>
            <a:endParaRPr lang="en-GB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00F5D-8162-4D54-BCA9-69C5772D1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77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en-GB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27C5-E445-41A4-9954-759878EA0EF2}" type="datetimeFigureOut">
              <a:rPr lang="en-GB" smtClean="0"/>
              <a:t>19/11/2015</a:t>
            </a:fld>
            <a:endParaRPr lang="en-GB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00F5D-8162-4D54-BCA9-69C5772D1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853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27C5-E445-41A4-9954-759878EA0EF2}" type="datetimeFigureOut">
              <a:rPr lang="en-GB" smtClean="0"/>
              <a:t>19/11/2015</a:t>
            </a:fld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00F5D-8162-4D54-BCA9-69C5772D1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265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GB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27C5-E445-41A4-9954-759878EA0EF2}" type="datetimeFigureOut">
              <a:rPr lang="en-GB" smtClean="0"/>
              <a:t>19/11/2015</a:t>
            </a:fld>
            <a:endParaRPr lang="en-GB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00F5D-8162-4D54-BCA9-69C5772D1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41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27C5-E445-41A4-9954-759878EA0EF2}" type="datetimeFigureOut">
              <a:rPr lang="en-GB" smtClean="0"/>
              <a:t>19/11/2015</a:t>
            </a:fld>
            <a:endParaRPr lang="en-GB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00F5D-8162-4D54-BCA9-69C5772D1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491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27C5-E445-41A4-9954-759878EA0EF2}" type="datetimeFigureOut">
              <a:rPr lang="en-GB" smtClean="0"/>
              <a:t>19/11/2015</a:t>
            </a:fld>
            <a:endParaRPr lang="en-GB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00F5D-8162-4D54-BCA9-69C5772D1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57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27C5-E445-41A4-9954-759878EA0EF2}" type="datetimeFigureOut">
              <a:rPr lang="en-GB" smtClean="0"/>
              <a:t>19/11/2015</a:t>
            </a:fld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00F5D-8162-4D54-BCA9-69C5772D1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99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en-GB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27C5-E445-41A4-9954-759878EA0EF2}" type="datetimeFigureOut">
              <a:rPr lang="en-GB" smtClean="0"/>
              <a:t>19/11/2015</a:t>
            </a:fld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00F5D-8162-4D54-BCA9-69C5772D1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00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GB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B27C5-E445-41A4-9954-759878EA0EF2}" type="datetimeFigureOut">
              <a:rPr lang="en-GB" smtClean="0"/>
              <a:t>19/11/2015</a:t>
            </a:fld>
            <a:endParaRPr lang="en-GB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00F5D-8162-4D54-BCA9-69C5772D1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16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63792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93249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83258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55106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17069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463064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20547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52885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9027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22578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17796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93246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69905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73746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3726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49145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87904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02531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342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48298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76181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61123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1081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69848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77545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093642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Prikaz na zaslonu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27" baseType="lpstr">
      <vt:lpstr>Tema sustava Office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Nastavnik</dc:creator>
  <cp:lastModifiedBy>Nastavnik</cp:lastModifiedBy>
  <cp:revision>1</cp:revision>
  <dcterms:created xsi:type="dcterms:W3CDTF">2015-11-19T12:57:33Z</dcterms:created>
  <dcterms:modified xsi:type="dcterms:W3CDTF">2015-11-19T13:04:13Z</dcterms:modified>
</cp:coreProperties>
</file>