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1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2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7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4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5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8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933E-6D5B-4BDE-B12C-AAE02408EAE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E39F-546F-4F3F-B3A6-0D68B4B9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3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9896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1039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0653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6251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879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1456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8471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4259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82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Prikaz na zaslonu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Nastavnik</dc:creator>
  <cp:lastModifiedBy>Nastavnik</cp:lastModifiedBy>
  <cp:revision>1</cp:revision>
  <dcterms:created xsi:type="dcterms:W3CDTF">2015-12-04T11:41:17Z</dcterms:created>
  <dcterms:modified xsi:type="dcterms:W3CDTF">2015-12-04T11:42:29Z</dcterms:modified>
</cp:coreProperties>
</file>